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A8CA3-E63B-4D70-97EE-860A60536A1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D25DA-8A19-4DC3-B8E5-BABE077E9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image.jimcdn.com/app/cms/image/transf/none/path/sb267b2035f9f1876/image/i0f1bbb7b52f553ab/version/1561701084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image.jimcdn.com/app/cms/image/transf/none/path/sb267b2035f9f1876/image/i0f1bbb7b52f553ab/version/1561701084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 descr="C:\Users\Олег\Desktop\1561701084.png"/>
          <p:cNvPicPr>
            <a:picLocks noChangeAspect="1" noChangeArrowheads="1"/>
          </p:cNvPicPr>
          <p:nvPr/>
        </p:nvPicPr>
        <p:blipFill>
          <a:blip r:embed="rId2" cstate="print"/>
          <a:srcRect r="-3390" b="3571"/>
          <a:stretch>
            <a:fillRect/>
          </a:stretch>
        </p:blipFill>
        <p:spPr bwMode="auto">
          <a:xfrm>
            <a:off x="0" y="0"/>
            <a:ext cx="9441566" cy="18573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02069">
            <a:off x="719345" y="2192297"/>
            <a:ext cx="7072362" cy="2123658"/>
          </a:xfrm>
          <a:prstGeom prst="rect">
            <a:avLst/>
          </a:prstGeom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Comic Sans MS" pitchFamily="66" charset="0"/>
              </a:rPr>
              <a:t>Экстремизм и терроризм</a:t>
            </a:r>
            <a:endParaRPr lang="ru-RU" sz="6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3319" name="Picture 7" descr="http://petro-slavyanka.ru/upload/file/antiterror/2018_10_17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642027"/>
            <a:ext cx="3112698" cy="221597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321" name="Picture 9" descr="http://www.sgau.ru/files/pages/33131/1508434223general_pages_19_October_2017_i33131_profilaktika_terrorizma_i_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14884"/>
            <a:ext cx="3929090" cy="200000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ds04.infourok.ru/uploads/ex/1261/000296e8-ade86735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Олег\Desktop\img2.jpg"/>
          <p:cNvPicPr>
            <a:picLocks noChangeAspect="1" noChangeArrowheads="1"/>
          </p:cNvPicPr>
          <p:nvPr/>
        </p:nvPicPr>
        <p:blipFill>
          <a:blip r:embed="rId2" cstate="print"/>
          <a:srcRect l="5384" t="4786" r="5776" b="4280"/>
          <a:stretch>
            <a:fillRect/>
          </a:stretch>
        </p:blipFill>
        <p:spPr bwMode="auto">
          <a:xfrm>
            <a:off x="0" y="-26698"/>
            <a:ext cx="9144000" cy="688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ds03.infourok.ru/uploads/ex/0fe3/00014862-4e656e0a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5" name="Picture 3" descr="C:\Users\Олег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лег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0763"/>
            <a:ext cx="9425017" cy="706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Олег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Олег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Олег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User</cp:lastModifiedBy>
  <cp:revision>27</cp:revision>
  <dcterms:created xsi:type="dcterms:W3CDTF">2019-10-22T20:41:18Z</dcterms:created>
  <dcterms:modified xsi:type="dcterms:W3CDTF">2025-04-21T13:26:38Z</dcterms:modified>
</cp:coreProperties>
</file>