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2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81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71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3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76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19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3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4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3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1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7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B68CE-A7C7-4BDA-A44B-677BFF39902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4CCE-3E15-416D-A34D-BCCC5C3BD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9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3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209642"/>
            <a:ext cx="1765109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ЗАВЕДОМО ЛОЖНОЕ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СООБЩЕНИЕ ОБ АКТЕ ТЕРРОРИЗМА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УГОЛОВНО НАКАЗУЕМОЕ ДЕЯНИЕ!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11560" y="3717032"/>
            <a:ext cx="8064896" cy="22682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ПОМНИТЕ!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Сообщая об акте терроризма, вы посягаете на общественную безопасность, в связи с чем, нарушается нормальная деятельность учреждений, отвлекаются значительные силы и средства правоохранительных органов, причиняется вред интересам конкретных граждан.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Ваши слова и действия могут образовать состав уголовно-наказуемого деяния, предусмотренного статьей 207 Уголовного кодекса РФ (заведомо ложное сообщение об акте терроризма).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Мотив ваших действий может быть любым: хулиганским, желание проверить «качество и быстроту» работы правоохранительных органов, нарушить обычный порядок работы каких-либо организаций. </a:t>
            </a:r>
          </a:p>
          <a:p>
            <a:pPr marL="0" indent="0">
              <a:spcBef>
                <a:spcPts val="0"/>
              </a:spcBef>
              <a:buNone/>
            </a:pPr>
            <a:endParaRPr lang="ru-RU" sz="1500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a:endParaRP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827584" y="4077072"/>
            <a:ext cx="7787208" cy="118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916832"/>
            <a:ext cx="80032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Уголовная ответственность за заведомо ложное сообщение об акте терроризма наступает в отношении лица, достигшего ко времени совершения преступления 14 лет. Независимо от возраста учащегося на его родителей (в связи с отсутствием у него собственного имущества и доходов) возлагается ответственность за материальный ущерб, связанный с организацией и проведением специальных мероприятий по проверке поступивших угроз (ст. 1073, 1074 Гражданского кодекса РФ).</a:t>
            </a:r>
          </a:p>
        </p:txBody>
      </p:sp>
      <p:pic>
        <p:nvPicPr>
          <p:cNvPr id="1026" name="Picture 2" descr="C:\Users\Гмырина-ЕН\Desktop\договоры по реализации МП (террор)\200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9642"/>
            <a:ext cx="1440160" cy="1440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755576" y="6443941"/>
            <a:ext cx="74888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Антитеррористическая комиссия  муниципального образования город Апатиты с подведомственной территорией Мурманской области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3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92696"/>
            <a:ext cx="3001121" cy="23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10801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действий при обнаружении подозрительного предмета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7346" y="1412776"/>
            <a:ext cx="7992888" cy="4824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нахождении в общественных местах (улицах, площадях, скверах, вокзалах),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поездки в общественном транспорте, обращайте внимание на оставленные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портфели, пакеты, свертки или другие бесхозные предметы, в которых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могут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находиться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взрывные устройства.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 обнаружили забытую или бесхозную вещь - опросите людей, находящихся рядом. Постарайтесь установить, кому она принадлежит или кто ее мог оставить.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Если хозяин не установлен, немедленно сообщите о найденном предмете: в первую очередь и в обязательном порядке сотрудникам спецслужб (МВД, ФСБ, МЧС), водителю (если предмет обнаружен в машине, автобусе, других видах транспорта), руководителю учреждения (если предмет обнаружен в учреждении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)!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Зафиксируйте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время обнаружения, постарайтесь принять меры к тому, чтобы люди отошли как можно дальше от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нее!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трогайте, не вскрывайте и не передвигайте находку, не позволяйте сделать это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другим!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Отойдите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дальше, посоветуйте это сделать другим людям (при этом важно не создавать панику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дождитесь прибытия сотрудников милиции (МЧС, ФСБ).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Помните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, что в качестве камуфляжа для взрывных устройств могут использоваться обычные сумки, пакеты, свертки, коробки, игрушки и т.п.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Родители! Разъясните детям, что любой предмет, найденный на улице или в подъезде, может представлять опасность для жизни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11" y="5301208"/>
            <a:ext cx="720080" cy="72008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781651" y="6517892"/>
            <a:ext cx="74888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Антитеррористическая комиссия  муниципального образования город Апатиты с подведомственной территорией Мурманской области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3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7544" y="116632"/>
            <a:ext cx="838842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«группой риска» для пропаганды экстремистов является молодежь как наиболее чуткая социальная прослойка. Причем молодежь подросткового возраста, начиная примерно с 14 лет - в эту пору начинается становление человека как самостоятельной личности.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помнить, что попадание подростка под влияние экстремистской группы легче предупредить, чем впоследствии бороться с этой проблемой. Несколько простых правил помогут существенно снизить риск попадания вашего ребенка под влияние пропаганды экстремистов: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Разговаривайте с ребенком. Вы должны знать с кем он общается, как проводит время и что его волнует. Обсуждайте политическую, социальную и экономическую обстановку в мире, межэтнические отношения. Подростку трудно разобраться в хитросплетениях мирового социума и экстремистские группы зачастую пользуются этим, трактуя определенные события в пользу своей идеологии.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Обеспечьте досуг ребенка. Спортивные секции, кружки по интересам, общественные организации, военно-патриотические клубы дадут возможность для самореализации и самовыражения подростка, значительно расширят круг общения.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Контролируйте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информацию, которую получает ребенок. Обращайте внимание какие передачи смотрит, какие книги читает, на каких сайтах бывает. СМИ является мощным орудием в пропаганде экстремистов.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 подозреваете, что ваш ребенок попал под влияние экстремистской организации, не паникуйте, но действуйте быстро и решительно: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Не осуждайте категорически увлечение подростка, идеологию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группы.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Попытайтесь выяснить причину экстремистского настроения, аккуратно обсудите, зачем ему это нужно.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Ограничьте общение подростка со знакомыми, оказывающими на него негативное влияние, попытайтесь изолировать от лидера группы.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Будьте более внимательны к своим детям!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41083" y="116632"/>
            <a:ext cx="8640960" cy="1080120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родителям по профилактике экстремизма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1651" y="6517892"/>
            <a:ext cx="74888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Антитеррористическая комиссия  муниципального образования город Апатиты с подведомственной территорией Мурманской области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мырина-ЕН\Pictures\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2275" y1="27864" x2="12275" y2="27864"/>
                        <a14:foregroundMark x1="7485" y1="27864" x2="7485" y2="27864"/>
                        <a14:foregroundMark x1="5689" y1="27245" x2="5689" y2="27245"/>
                        <a14:foregroundMark x1="16467" y1="27245" x2="16467" y2="27245"/>
                        <a14:foregroundMark x1="20359" y1="27864" x2="20359" y2="278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5661248"/>
            <a:ext cx="1347449" cy="130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930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427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ЗАВЕДОМО ЛОЖНОЕ СООБЩЕНИЕ ОБ АКТЕ ТЕРРОРИЗМА  – УГОЛОВНО НАКАЗУЕМОЕ ДЕЯНИЕ! </vt:lpstr>
      <vt:lpstr>Порядок действий при обнаружении подозрительного предмета</vt:lpstr>
      <vt:lpstr>ПАМЯТКА родителям по профилактике экстремизма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Антитеррористическая комиссия  муниципального образования город Апатиты с подведомственной территорией Мурманской области</dc:title>
  <dc:creator>Гмырина-ЕН</dc:creator>
  <cp:lastModifiedBy>Гмырина-ЕН</cp:lastModifiedBy>
  <cp:revision>14</cp:revision>
  <dcterms:created xsi:type="dcterms:W3CDTF">2017-11-22T07:08:15Z</dcterms:created>
  <dcterms:modified xsi:type="dcterms:W3CDTF">2017-11-29T12:22:29Z</dcterms:modified>
</cp:coreProperties>
</file>